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58" r:id="rId4"/>
    <p:sldId id="263" r:id="rId5"/>
    <p:sldId id="257" r:id="rId6"/>
    <p:sldId id="260" r:id="rId7"/>
    <p:sldId id="261" r:id="rId8"/>
    <p:sldId id="262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99"/>
    <a:srgbClr val="57CB8E"/>
    <a:srgbClr val="1EB4DC"/>
    <a:srgbClr val="FEE95C"/>
    <a:srgbClr val="FC5656"/>
    <a:srgbClr val="5A9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944" y="-4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4" d="100"/>
        <a:sy n="154" d="100"/>
      </p:scale>
      <p:origin x="0" y="24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57CB8E"/>
              </a:solidFill>
            </c:spPr>
          </c:dPt>
          <c:dPt>
            <c:idx val="1"/>
            <c:bubble3D val="0"/>
            <c:spPr>
              <a:solidFill>
                <a:srgbClr val="FC5656"/>
              </a:solidFill>
            </c:spPr>
          </c:dPt>
          <c:dPt>
            <c:idx val="2"/>
            <c:bubble3D val="0"/>
            <c:explosion val="22"/>
            <c:spPr>
              <a:solidFill>
                <a:srgbClr val="1EB4DC"/>
              </a:solidFill>
            </c:spPr>
          </c:dPt>
          <c:dPt>
            <c:idx val="3"/>
            <c:bubble3D val="0"/>
            <c:spPr>
              <a:solidFill>
                <a:srgbClr val="FEE95C"/>
              </a:solidFill>
            </c:spPr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1AEBE-148E-48DC-90E8-759A095444B1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FFB54-26C8-49A7-8C82-3C716040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34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FB54-26C8-49A7-8C82-3C7160405CA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43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303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62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753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044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403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173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175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04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518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07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43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41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tmicro/2015136042_optical-turnstil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4652294"/>
            <a:ext cx="9144000" cy="2205706"/>
          </a:xfrm>
          <a:prstGeom prst="rect">
            <a:avLst/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0204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60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O</a:t>
            </a:r>
            <a:r>
              <a:rPr lang="en-US" altLang="ko-KR" sz="6000" b="1" dirty="0" smtClean="0"/>
              <a:t>PTICAL</a:t>
            </a:r>
            <a:r>
              <a:rPr lang="en-US" altLang="ko-KR" sz="6000" b="1" dirty="0" smtClean="0">
                <a:solidFill>
                  <a:srgbClr val="00FF99"/>
                </a:solidFill>
              </a:rPr>
              <a:t>T</a:t>
            </a:r>
            <a:r>
              <a:rPr lang="en-US" altLang="ko-KR" sz="6000" b="1" dirty="0" smtClean="0"/>
              <a:t>URNSTILE</a:t>
            </a:r>
            <a:endParaRPr lang="ko-KR" altLang="en-US" sz="6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620616"/>
            <a:ext cx="6400800" cy="672480"/>
          </a:xfrm>
        </p:spPr>
        <p:txBody>
          <a:bodyPr>
            <a:normAutofit/>
          </a:bodyPr>
          <a:lstStyle/>
          <a:p>
            <a:pPr fontAlgn="base" latinLnBrk="0"/>
            <a:r>
              <a:rPr lang="ko-KR" altLang="en-US" sz="2800" dirty="0"/>
              <a:t>전자 출입 통제 시스템 </a:t>
            </a:r>
            <a:r>
              <a:rPr lang="en-US" altLang="ko-KR" sz="2800" dirty="0"/>
              <a:t>for </a:t>
            </a:r>
            <a:r>
              <a:rPr lang="en-US" altLang="ko-KR" sz="2800" dirty="0" err="1"/>
              <a:t>Arduino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-842"/>
            <a:ext cx="9144000" cy="2205706"/>
          </a:xfrm>
          <a:prstGeom prst="rect">
            <a:avLst/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6300192" y="5589239"/>
            <a:ext cx="2952328" cy="12241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chemeClr val="bg1"/>
                </a:solidFill>
              </a:rPr>
              <a:t>마이크로프로세서 </a:t>
            </a:r>
            <a:r>
              <a:rPr lang="en-US" altLang="ko-KR" sz="1400" dirty="0" smtClean="0">
                <a:solidFill>
                  <a:schemeClr val="bg1"/>
                </a:solidFill>
              </a:rPr>
              <a:t>[1</a:t>
            </a:r>
            <a:r>
              <a:rPr lang="ko-KR" altLang="en-US" sz="1400" dirty="0" smtClean="0">
                <a:solidFill>
                  <a:schemeClr val="bg1"/>
                </a:solidFill>
              </a:rPr>
              <a:t>분반</a:t>
            </a:r>
            <a:r>
              <a:rPr lang="en-US" altLang="ko-KR" sz="1400" dirty="0" smtClean="0">
                <a:solidFill>
                  <a:schemeClr val="bg1"/>
                </a:solidFill>
              </a:rPr>
              <a:t>]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2015136042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김통일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>
                <a:hlinkClick r:id="rId2"/>
              </a:rPr>
              <a:t>https://</a:t>
            </a:r>
            <a:r>
              <a:rPr lang="en-US" altLang="ko-KR" sz="1400" b="1" dirty="0" smtClean="0">
                <a:hlinkClick r:id="rId2"/>
              </a:rPr>
              <a:t>github.com/kutmicro/2015136042_optical-turnstile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91001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43608" y="308248"/>
            <a:ext cx="6400800" cy="67248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endParaRPr lang="ko-KR" altLang="en-US" sz="2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842"/>
            <a:ext cx="9144000" cy="189482"/>
          </a:xfrm>
          <a:prstGeom prst="rect">
            <a:avLst/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잘린 사각형 8"/>
          <p:cNvSpPr/>
          <p:nvPr/>
        </p:nvSpPr>
        <p:spPr>
          <a:xfrm rot="10800000">
            <a:off x="179511" y="188638"/>
            <a:ext cx="792088" cy="79209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736" y="79792"/>
            <a:ext cx="623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59632" y="3874004"/>
            <a:ext cx="3096488" cy="20032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1EB4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59920" y="1569748"/>
            <a:ext cx="3096488" cy="20032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1EB4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44296" y="3874004"/>
            <a:ext cx="3096488" cy="20032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1EB4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44584" y="1569748"/>
            <a:ext cx="3096488" cy="200326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1EB4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91615" y="6639163"/>
            <a:ext cx="15888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Kozuka Gothic Pro EL" pitchFamily="34" charset="-128"/>
                <a:ea typeface="Kozuka Gothic Pro EL" pitchFamily="34" charset="-128"/>
              </a:rPr>
              <a:t>HTTP://KACI02.BLOG.ME/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Kozuka Gothic Pro EL" pitchFamily="34" charset="-128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819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43608" y="308248"/>
            <a:ext cx="6400800" cy="67248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IDEA</a:t>
            </a:r>
            <a:endParaRPr lang="ko-KR" altLang="en-US" sz="2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842"/>
            <a:ext cx="9144000" cy="189482"/>
          </a:xfrm>
          <a:prstGeom prst="rect">
            <a:avLst/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잘린 사각형 8"/>
          <p:cNvSpPr/>
          <p:nvPr/>
        </p:nvSpPr>
        <p:spPr>
          <a:xfrm rot="10800000">
            <a:off x="179511" y="188638"/>
            <a:ext cx="792088" cy="79209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736" y="79792"/>
            <a:ext cx="623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59200" y="1569748"/>
            <a:ext cx="3096488" cy="20032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FC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43720" y="1569748"/>
            <a:ext cx="3096488" cy="20032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EE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59344" y="3874004"/>
            <a:ext cx="3096488" cy="20032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1EB4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ㅜ</a:t>
            </a:r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43864" y="3874004"/>
            <a:ext cx="3096488" cy="200326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57CB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ㅎ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591615" y="6639163"/>
            <a:ext cx="15888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Kozuka Gothic Pro EL" pitchFamily="34" charset="-128"/>
                <a:ea typeface="Kozuka Gothic Pro EL" pitchFamily="34" charset="-128"/>
              </a:rPr>
              <a:t>HTTP://KACI02.BLOG.ME/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Kozuka Gothic Pro EL" pitchFamily="34" charset="-128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08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43608" y="308248"/>
            <a:ext cx="6400800" cy="67248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BLOCK</a:t>
            </a: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DIAGRAM</a:t>
            </a:r>
            <a:endParaRPr lang="ko-KR" altLang="en-US" sz="2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842"/>
            <a:ext cx="9144000" cy="189482"/>
          </a:xfrm>
          <a:prstGeom prst="rect">
            <a:avLst/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잘린 사각형 8"/>
          <p:cNvSpPr/>
          <p:nvPr/>
        </p:nvSpPr>
        <p:spPr>
          <a:xfrm rot="10800000">
            <a:off x="179511" y="188638"/>
            <a:ext cx="792088" cy="79209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736" y="79792"/>
            <a:ext cx="623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endParaRPr lang="ko-KR" altLang="en-US" sz="4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591615" y="6639163"/>
            <a:ext cx="15888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Kozuka Gothic Pro EL" pitchFamily="34" charset="-128"/>
                <a:ea typeface="Kozuka Gothic Pro EL" pitchFamily="34" charset="-128"/>
              </a:rPr>
              <a:t>HTTP://KACI02.BLOG.ME/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Kozuka Gothic Pro EL" pitchFamily="34" charset="-128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70940120" descr="EMB000004e027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36" y="980728"/>
            <a:ext cx="6601507" cy="565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933331" y="1445568"/>
            <a:ext cx="2048389" cy="4791744"/>
          </a:xfrm>
          <a:prstGeom prst="rect">
            <a:avLst/>
          </a:prstGeom>
          <a:noFill/>
          <a:ln>
            <a:solidFill>
              <a:srgbClr val="57CB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서버관련 지식이 없기 때문에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KT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에서 제공하는 플랫폼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(IOT MAKER)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를 사용한다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초음파 센서 값과 인체인식 센서의 값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침입감지여부를 서버로 전송한다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현재 상태를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LCD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에 표기한다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침입이 감지될 시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부저가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울리고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부저는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경계 해제가 되어야 종료된다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ko-KR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87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43608" y="308248"/>
            <a:ext cx="6400800" cy="67248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TIME</a:t>
            </a: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SHARE</a:t>
            </a:r>
            <a:endParaRPr lang="ko-KR" altLang="en-US" sz="2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842"/>
            <a:ext cx="9144000" cy="189482"/>
          </a:xfrm>
          <a:prstGeom prst="rect">
            <a:avLst/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잘린 사각형 8"/>
          <p:cNvSpPr/>
          <p:nvPr/>
        </p:nvSpPr>
        <p:spPr>
          <a:xfrm rot="10800000">
            <a:off x="179511" y="188638"/>
            <a:ext cx="792088" cy="79209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736" y="79792"/>
            <a:ext cx="623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endParaRPr lang="ko-KR" altLang="en-US" sz="4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4048024148"/>
              </p:ext>
            </p:extLst>
          </p:nvPr>
        </p:nvGraphicFramePr>
        <p:xfrm>
          <a:off x="311696" y="2117440"/>
          <a:ext cx="4260304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572000" y="2095492"/>
            <a:ext cx="144016" cy="576064"/>
          </a:xfrm>
          <a:prstGeom prst="rect">
            <a:avLst/>
          </a:prstGeom>
          <a:solidFill>
            <a:srgbClr val="FC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4707051" y="2089014"/>
            <a:ext cx="3969405" cy="672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아이디어</a:t>
            </a:r>
            <a:r>
              <a:rPr lang="en-US" altLang="ko-KR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스펙</a:t>
            </a:r>
            <a:r>
              <a:rPr lang="ko-KR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결정</a:t>
            </a:r>
            <a:r>
              <a:rPr lang="en-US" altLang="ko-KR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72000" y="3038074"/>
            <a:ext cx="144016" cy="576064"/>
          </a:xfrm>
          <a:prstGeom prst="rect">
            <a:avLst/>
          </a:prstGeom>
          <a:solidFill>
            <a:srgbClr val="FEE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4707051" y="3031596"/>
            <a:ext cx="3969405" cy="672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최적화</a:t>
            </a:r>
            <a:r>
              <a:rPr lang="en-US" altLang="ko-KR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함수화</a:t>
            </a:r>
            <a:r>
              <a:rPr lang="en-US" altLang="ko-KR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72000" y="3980656"/>
            <a:ext cx="144016" cy="576064"/>
          </a:xfrm>
          <a:prstGeom prst="rect">
            <a:avLst/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부제목 2"/>
          <p:cNvSpPr txBox="1">
            <a:spLocks/>
          </p:cNvSpPr>
          <p:nvPr/>
        </p:nvSpPr>
        <p:spPr>
          <a:xfrm>
            <a:off x="4707051" y="3974178"/>
            <a:ext cx="3969405" cy="672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구글</a:t>
            </a:r>
            <a:r>
              <a:rPr lang="ko-KR" alt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572000" y="4923238"/>
            <a:ext cx="144016" cy="576064"/>
          </a:xfrm>
          <a:prstGeom prst="rect">
            <a:avLst/>
          </a:prstGeom>
          <a:solidFill>
            <a:srgbClr val="57C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부제목 2"/>
          <p:cNvSpPr txBox="1">
            <a:spLocks/>
          </p:cNvSpPr>
          <p:nvPr/>
        </p:nvSpPr>
        <p:spPr>
          <a:xfrm>
            <a:off x="4707051" y="4916760"/>
            <a:ext cx="3969405" cy="672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코딩 및 디버그</a:t>
            </a:r>
          </a:p>
          <a:p>
            <a:pPr algn="l"/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591615" y="6639163"/>
            <a:ext cx="15888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Kozuka Gothic Pro EL" pitchFamily="34" charset="-128"/>
                <a:ea typeface="Kozuka Gothic Pro EL" pitchFamily="34" charset="-128"/>
              </a:rPr>
              <a:t>HTTP://KACI02.BLOG.ME/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Kozuka Gothic Pro EL" pitchFamily="34" charset="-128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82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43608" y="308248"/>
            <a:ext cx="6400800" cy="67248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PRESEN</a:t>
            </a: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TATION</a:t>
            </a:r>
            <a:endParaRPr lang="ko-KR" altLang="en-US" sz="2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842"/>
            <a:ext cx="9144000" cy="189482"/>
          </a:xfrm>
          <a:prstGeom prst="rect">
            <a:avLst/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잘린 사각형 8"/>
          <p:cNvSpPr/>
          <p:nvPr/>
        </p:nvSpPr>
        <p:spPr>
          <a:xfrm rot="10800000">
            <a:off x="179511" y="188638"/>
            <a:ext cx="792088" cy="79209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736" y="79792"/>
            <a:ext cx="623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5</a:t>
            </a:r>
            <a:endParaRPr lang="ko-KR" altLang="en-US" sz="4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591615" y="6639163"/>
            <a:ext cx="15888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Kozuka Gothic Pro EL" pitchFamily="34" charset="-128"/>
                <a:ea typeface="Kozuka Gothic Pro EL" pitchFamily="34" charset="-128"/>
              </a:rPr>
              <a:t>HTTP://KACI02.BLOG.ME/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Kozuka Gothic Pro EL" pitchFamily="34" charset="-128"/>
              <a:ea typeface="HY견고딕" pitchFamily="18" charset="-127"/>
            </a:endParaRPr>
          </a:p>
        </p:txBody>
      </p:sp>
      <p:pic>
        <p:nvPicPr>
          <p:cNvPr id="2054" name="_x272132992" descr="EMB000004e027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92" y="1194842"/>
            <a:ext cx="2570162" cy="30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_x272450224" descr="EMB000004e027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36" y="1196752"/>
            <a:ext cx="2462212" cy="437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_x272451024" descr="EMB000004e027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08" y="1194842"/>
            <a:ext cx="2547937" cy="452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5811808" y="3645024"/>
            <a:ext cx="2610909" cy="2916833"/>
          </a:xfrm>
          <a:prstGeom prst="rect">
            <a:avLst/>
          </a:prstGeom>
          <a:noFill/>
          <a:ln>
            <a:solidFill>
              <a:srgbClr val="57CB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플랫폼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 IOT MAKER</a:t>
            </a:r>
          </a:p>
          <a:p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 사용 언어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Arduino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(C,C++), Java</a:t>
            </a:r>
          </a:p>
          <a:p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사용 도구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Android Studio</a:t>
            </a:r>
          </a:p>
          <a:p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사용 라이브러리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 app </a:t>
            </a:r>
            <a:r>
              <a:rPr lang="en-US" altLang="ko-KR" sz="14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altLang="ko-KR" sz="14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JDK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(IOT MAKER)</a:t>
            </a:r>
          </a:p>
          <a:p>
            <a:pPr marL="285750" indent="-285750">
              <a:buFontTx/>
              <a:buChar char="-"/>
            </a:pPr>
            <a:r>
              <a:rPr lang="en-US" altLang="ko-KR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Aruino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lvl="1"/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  </a:t>
            </a:r>
            <a:r>
              <a:rPr lang="en-US" altLang="ko-KR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WiFi.h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SPI.h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IOT_MAKER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등등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ko-KR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1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43608" y="308248"/>
            <a:ext cx="6400800" cy="67248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DEMON</a:t>
            </a: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STRATION</a:t>
            </a:r>
            <a:endParaRPr lang="ko-KR" altLang="en-US" sz="2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842"/>
            <a:ext cx="9144000" cy="189482"/>
          </a:xfrm>
          <a:prstGeom prst="rect">
            <a:avLst/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잘린 사각형 8"/>
          <p:cNvSpPr/>
          <p:nvPr/>
        </p:nvSpPr>
        <p:spPr>
          <a:xfrm rot="10800000">
            <a:off x="179511" y="188638"/>
            <a:ext cx="792088" cy="79209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736" y="79792"/>
            <a:ext cx="623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6</a:t>
            </a:r>
            <a:endParaRPr lang="ko-KR" altLang="en-US" sz="4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36512" y="4005064"/>
            <a:ext cx="9180512" cy="0"/>
          </a:xfrm>
          <a:prstGeom prst="line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1115616" y="3710813"/>
            <a:ext cx="576064" cy="576064"/>
          </a:xfrm>
          <a:prstGeom prst="ellipse">
            <a:avLst/>
          </a:prstGeom>
          <a:solidFill>
            <a:srgbClr val="FC5656"/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>1</a:t>
            </a:r>
            <a:endParaRPr lang="ko-KR" altLang="en-US" sz="2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228461" y="3717032"/>
            <a:ext cx="576064" cy="576064"/>
          </a:xfrm>
          <a:prstGeom prst="ellipse">
            <a:avLst/>
          </a:prstGeom>
          <a:solidFill>
            <a:srgbClr val="FEE95C"/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>2</a:t>
            </a:r>
            <a:endParaRPr lang="ko-KR" altLang="en-US" sz="2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341306" y="3723251"/>
            <a:ext cx="576064" cy="576064"/>
          </a:xfrm>
          <a:prstGeom prst="ellipse">
            <a:avLst/>
          </a:prstGeom>
          <a:solidFill>
            <a:srgbClr val="1EB4DC"/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>3</a:t>
            </a:r>
            <a:endParaRPr lang="ko-KR" altLang="en-US" sz="2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454151" y="3729470"/>
            <a:ext cx="576064" cy="576064"/>
          </a:xfrm>
          <a:prstGeom prst="ellipse">
            <a:avLst/>
          </a:prstGeom>
          <a:solidFill>
            <a:srgbClr val="57CB8E"/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HY견고딕" pitchFamily="18" charset="-127"/>
                <a:ea typeface="HY견고딕" pitchFamily="18" charset="-127"/>
              </a:rPr>
              <a:t>4</a:t>
            </a:r>
            <a:endParaRPr lang="ko-KR" altLang="en-US" sz="2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이등변 삼각형 16"/>
          <p:cNvSpPr/>
          <p:nvPr/>
        </p:nvSpPr>
        <p:spPr>
          <a:xfrm>
            <a:off x="1259632" y="3348366"/>
            <a:ext cx="288032" cy="216024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이등변 삼각형 36"/>
          <p:cNvSpPr/>
          <p:nvPr/>
        </p:nvSpPr>
        <p:spPr>
          <a:xfrm>
            <a:off x="5485322" y="3348366"/>
            <a:ext cx="288032" cy="216024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이등변 삼각형 37"/>
          <p:cNvSpPr/>
          <p:nvPr/>
        </p:nvSpPr>
        <p:spPr>
          <a:xfrm rot="10800000">
            <a:off x="3372477" y="4437112"/>
            <a:ext cx="288032" cy="216024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이등변 삼각형 38"/>
          <p:cNvSpPr/>
          <p:nvPr/>
        </p:nvSpPr>
        <p:spPr>
          <a:xfrm rot="10800000">
            <a:off x="7598167" y="4437112"/>
            <a:ext cx="288032" cy="216024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9552" y="1340768"/>
            <a:ext cx="1872208" cy="175432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716016" y="1340768"/>
            <a:ext cx="1872208" cy="175432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555776" y="4987042"/>
            <a:ext cx="1872208" cy="175432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591615" y="6639163"/>
            <a:ext cx="15888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Kozuka Gothic Pro EL" pitchFamily="34" charset="-128"/>
                <a:ea typeface="Kozuka Gothic Pro EL" pitchFamily="34" charset="-128"/>
              </a:rPr>
              <a:t>HTTP://KACI02.BLOG.ME/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Kozuka Gothic Pro EL" pitchFamily="34" charset="-128"/>
              <a:ea typeface="HY견고딕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39552" y="3140968"/>
            <a:ext cx="2232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WiFi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CONNECTING…</a:t>
            </a:r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806079" y="4987042"/>
            <a:ext cx="1872208" cy="1754326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16016" y="3140968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STATE : ON</a:t>
            </a:r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555776" y="4545124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STATE : OFF</a:t>
            </a:r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06079" y="4545124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DANGER!</a:t>
            </a:r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88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34888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6000" dirty="0" smtClean="0">
                <a:solidFill>
                  <a:srgbClr val="1EB4DC"/>
                </a:solidFill>
                <a:latin typeface="HY견고딕" pitchFamily="18" charset="-127"/>
                <a:ea typeface="HY견고딕" pitchFamily="18" charset="-127"/>
              </a:rPr>
              <a:t>T</a:t>
            </a:r>
            <a:r>
              <a:rPr lang="en-US" altLang="ko-KR" sz="6000" dirty="0" smtClean="0">
                <a:latin typeface="HY견고딕" pitchFamily="18" charset="-127"/>
                <a:ea typeface="HY견고딕" pitchFamily="18" charset="-127"/>
              </a:rPr>
              <a:t>HANK</a:t>
            </a:r>
            <a:r>
              <a:rPr lang="en-US" altLang="ko-KR" sz="6000" dirty="0" smtClean="0">
                <a:solidFill>
                  <a:srgbClr val="FC5656"/>
                </a:solidFill>
                <a:latin typeface="HY견고딕" pitchFamily="18" charset="-127"/>
                <a:ea typeface="HY견고딕" pitchFamily="18" charset="-127"/>
              </a:rPr>
              <a:t>Y</a:t>
            </a:r>
            <a:r>
              <a:rPr lang="en-US" altLang="ko-KR" sz="6000" dirty="0" smtClean="0">
                <a:latin typeface="HY견고딕" pitchFamily="18" charset="-127"/>
                <a:ea typeface="HY견고딕" pitchFamily="18" charset="-127"/>
              </a:rPr>
              <a:t>OU</a:t>
            </a:r>
            <a:endParaRPr lang="ko-KR" altLang="en-US" sz="6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-842"/>
            <a:ext cx="9144000" cy="189482"/>
          </a:xfrm>
          <a:prstGeom prst="rect">
            <a:avLst/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86219" y="3573016"/>
            <a:ext cx="396044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60574" y="3645024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유투브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주소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839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166</Words>
  <Application>Microsoft Office PowerPoint</Application>
  <PresentationFormat>화면 슬라이드 쇼(4:3)</PresentationFormat>
  <Paragraphs>76</Paragraphs>
  <Slides>8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테마</vt:lpstr>
      <vt:lpstr>OPTICALTURNSTILE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park</dc:creator>
  <cp:lastModifiedBy>Windows 사용자</cp:lastModifiedBy>
  <cp:revision>16</cp:revision>
  <dcterms:created xsi:type="dcterms:W3CDTF">2016-12-03T02:22:10Z</dcterms:created>
  <dcterms:modified xsi:type="dcterms:W3CDTF">2016-12-12T12:03:04Z</dcterms:modified>
</cp:coreProperties>
</file>